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64" r:id="rId5"/>
    <p:sldId id="267" r:id="rId6"/>
    <p:sldId id="268" r:id="rId7"/>
    <p:sldId id="270" r:id="rId8"/>
    <p:sldId id="260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3F8190E-E3D1-49C2-908F-EEBF53113BAF}" type="datetimeFigureOut">
              <a:rPr lang="en-GB" smtClean="0"/>
              <a:pPr/>
              <a:t>04/10/2011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8ECB1CD-E4C4-4807-8B80-C99586C54E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England Squash and Racketball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Building a ‘World Class’ performer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7532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2420888"/>
            <a:ext cx="3672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Arial" pitchFamily="34" charset="0"/>
                <a:cs typeface="Arial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1734603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Outline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Formative structure</a:t>
            </a:r>
          </a:p>
          <a:p>
            <a:pPr marL="0" indent="0">
              <a:buNone/>
            </a:pPr>
            <a:endParaRPr lang="en-GB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Pro or pretender?</a:t>
            </a:r>
          </a:p>
          <a:p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i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ndividual </a:t>
            </a:r>
          </a:p>
          <a:p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Conclusion</a:t>
            </a:r>
          </a:p>
          <a:p>
            <a:endParaRPr lang="en-GB" sz="2600" dirty="0">
              <a:latin typeface="Arial" pitchFamily="34" charset="0"/>
              <a:cs typeface="Arial" pitchFamily="34" charset="0"/>
            </a:endParaRP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Questions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347207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Structure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Create culture to aspire, dare to be good!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Player pathway – engaging - build the dream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Squads, coaching programmes, guidelines 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Benchmarks – skills, results, events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Competition programme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Environment - club, region, private coach: key relationships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All linked to the future - constant questions???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4480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Transition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Fulltime player - pro or gap year?</a:t>
            </a:r>
          </a:p>
          <a:p>
            <a:pPr marL="0" indent="0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Relationships developed over years - earmarked for the future?</a:t>
            </a:r>
          </a:p>
          <a:p>
            <a:pPr marL="0" indent="0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Do WE share the same vision?</a:t>
            </a:r>
          </a:p>
          <a:p>
            <a:pPr marL="0" indent="0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Where now? – support or not?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4411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Individual - Priorities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Elite Environment – majority of work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Advice that IS the difference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3p’s -  perceptive, precise &amp; progressive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What sets them aside - proficiency, desire, ethic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Ability to learn, develop from every experience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Self- sufficient – decision makers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Composure in the critical – best when required</a:t>
            </a:r>
          </a:p>
          <a:p>
            <a:pPr marL="0" indent="0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Can we work together?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0181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Individual – NGB Strategy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Facilitate daily environment - vital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upport in all SS areas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Coaching expertise: rock-solid foundations: Super Strengths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Funding &amp; tournament support - nitty gritty!!!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Develop the traits - through reflection, honesty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Make it individualistic – squash multi faceted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(NM / JW / PB / JD / LM)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12240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Coaching the Individual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Everyone is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different, as people, as players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Significant others - key influences – strategy !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Respectful relationship- essential- expert info then becomes valuable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Coaching moments off court - powerful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Thinking player - does your work for you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Comp is real benchmark – has everything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NC - big picture, private coach – what picture?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Remember - all want the same thing - hopefully?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0730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Junior to senior – asking important questions</a:t>
            </a: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Set the scene (pro) - be realistic</a:t>
            </a: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The priorities are that…….a priority!!! </a:t>
            </a: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Concrete foundations with a…….. Super Strength</a:t>
            </a: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Link -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physical to 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mental – best when required</a:t>
            </a:r>
          </a:p>
          <a:p>
            <a:r>
              <a:rPr lang="en-GB" sz="2600" dirty="0">
                <a:latin typeface="Arial" pitchFamily="34" charset="0"/>
                <a:cs typeface="Arial" pitchFamily="34" charset="0"/>
              </a:rPr>
              <a:t>Continual learning process: game, people 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evolve</a:t>
            </a:r>
          </a:p>
          <a:p>
            <a:endParaRPr lang="en-GB" sz="2600" dirty="0">
              <a:latin typeface="Arial" pitchFamily="34" charset="0"/>
              <a:cs typeface="Arial" pitchFamily="34" charset="0"/>
            </a:endParaRPr>
          </a:p>
          <a:p>
            <a:endParaRPr lang="en-GB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Remember, you coach a person, an individual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7732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196752"/>
            <a:ext cx="662473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sz="2800" i="1" dirty="0" smtClean="0">
                <a:latin typeface="Arial" pitchFamily="34" charset="0"/>
                <a:cs typeface="Arial" pitchFamily="34" charset="0"/>
              </a:rPr>
              <a:t>Champions 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aren’t made in the gym. </a:t>
            </a:r>
            <a:endParaRPr lang="en-GB" sz="2800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2800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2800" i="1" dirty="0" smtClean="0">
                <a:latin typeface="Arial" pitchFamily="34" charset="0"/>
                <a:cs typeface="Arial" pitchFamily="34" charset="0"/>
              </a:rPr>
              <a:t>Champions 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are made from something </a:t>
            </a:r>
            <a:endParaRPr lang="en-GB" sz="2800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2800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2800" i="1" dirty="0" smtClean="0">
                <a:latin typeface="Arial" pitchFamily="34" charset="0"/>
                <a:cs typeface="Arial" pitchFamily="34" charset="0"/>
              </a:rPr>
              <a:t>they 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have deep inside </a:t>
            </a:r>
            <a:r>
              <a:rPr lang="en-GB" sz="2800" i="1" dirty="0" smtClean="0">
                <a:latin typeface="Arial" pitchFamily="34" charset="0"/>
                <a:cs typeface="Arial" pitchFamily="34" charset="0"/>
              </a:rPr>
              <a:t>them - 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a desire, </a:t>
            </a:r>
            <a:r>
              <a:rPr lang="en-GB" sz="2800" i="1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>
              <a:defRPr/>
            </a:pPr>
            <a:endParaRPr lang="en-GB" sz="2800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2800" i="1" dirty="0" smtClean="0">
                <a:latin typeface="Arial" pitchFamily="34" charset="0"/>
                <a:cs typeface="Arial" pitchFamily="34" charset="0"/>
              </a:rPr>
              <a:t>dream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, a </a:t>
            </a:r>
            <a:r>
              <a:rPr lang="en-GB" sz="2800" i="1" dirty="0" smtClean="0">
                <a:latin typeface="Arial" pitchFamily="34" charset="0"/>
                <a:cs typeface="Arial" pitchFamily="34" charset="0"/>
              </a:rPr>
              <a:t>vision”</a:t>
            </a:r>
          </a:p>
          <a:p>
            <a:pPr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dirty="0">
                <a:latin typeface="Arial" pitchFamily="34" charset="0"/>
                <a:cs typeface="Arial" pitchFamily="34" charset="0"/>
              </a:rPr>
              <a:t>               Muhammad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Ali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499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539</TotalTime>
  <Words>384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Horizon</vt:lpstr>
      <vt:lpstr>Building a ‘World Class’ performer</vt:lpstr>
      <vt:lpstr>Outline</vt:lpstr>
      <vt:lpstr>Structure</vt:lpstr>
      <vt:lpstr>Transition</vt:lpstr>
      <vt:lpstr>Individual - Priorities</vt:lpstr>
      <vt:lpstr>Individual – NGB Strategy</vt:lpstr>
      <vt:lpstr>Coaching the Individual</vt:lpstr>
      <vt:lpstr>Conclusion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‘World Class’ performer</dc:title>
  <dc:creator>PCW Installation</dc:creator>
  <cp:lastModifiedBy> </cp:lastModifiedBy>
  <cp:revision>208</cp:revision>
  <dcterms:created xsi:type="dcterms:W3CDTF">2011-09-27T09:43:58Z</dcterms:created>
  <dcterms:modified xsi:type="dcterms:W3CDTF">2011-10-04T14:26:34Z</dcterms:modified>
</cp:coreProperties>
</file>